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7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B1D2-09CF-EF4D-ACEF-D8D7CF8BD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131CF-87DD-BD49-9E66-828A56AC1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8013-8DA9-A34A-98AB-B9B3B1C6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E08E-3244-E146-BFC6-9AC02BE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D820-10A3-B049-A6B8-CCF936AE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5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803F-137B-2040-997A-ACFE970E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E41A8-002E-0B4A-8599-F39396001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953A-EA75-DB45-8AD5-DF822FBF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86B7-F78B-C04B-9F05-FECCB9EB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4B36-11D1-9540-9CB2-C58B3FFA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4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908F4-A925-6D45-959B-A20A59145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E9EF-D930-A04A-9D8E-7CB07D51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FAEE-CD74-1A47-B9C1-9C35B1F0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C257-0519-7741-90CA-525B81B9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AB83D-E4A8-AC48-882F-5D21B797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1CE8-76A5-CD45-9DA8-D5979670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EAFE-7173-8A47-B23F-D9FC97530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33D1-2866-5340-8900-82F2321D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B9E3-25E9-C94B-8ABB-00749B9D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3250-66FA-EF4B-B136-940527D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7495-8DB0-D846-ACF2-D96DAB50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632B1-D275-1245-B821-0BFADFBE6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FB65-51C3-D744-9BF3-54A3694E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2C57-CAA7-4E47-99F1-BAC8259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2E1C-46E6-E54C-893D-54C08E47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B7A6-7CDC-5B4F-81BA-49D85C72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7ED3-FAFD-B74D-A2A9-E5603159D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00CA3-AE62-E14E-AC65-ABCD2F66A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3091B-AB98-6243-BD5B-A93512D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FD553-02C3-BC4F-8060-234581B1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C9A0-0B83-B84F-8692-4E77DF8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9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A5BE-6DE8-C64A-A0B0-9BA070A0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8098-EAD7-DE45-BA68-AB27D2662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4F3C8-E81E-B24F-8CFE-4B7F2BDB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53DDD-6813-A449-88BE-067CDA715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10F44-1487-6D44-AB9D-7FF7D36C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8540B-73BD-C947-9195-9C2B695B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8AB1F-1111-F145-8B85-5504F627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7CF74-ECCA-F149-8526-3E2FB45D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8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A5CF-5A97-F947-AA0D-017D66F5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4220-ED89-104C-A243-046F9C45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26784-9C76-5B41-9545-8E9D8641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E30F-848C-2448-9D00-8B8E515C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BCFAF-92EF-7041-A7BA-188AEF3E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6BCE9-3CEC-3B40-9E3E-81033848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BD21E-5734-A848-A83A-57A70830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83A2-83B8-7442-9C38-686D0ACD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C82AE-4696-7449-8EE8-BACEABCE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CC5D3-9BD6-D946-AEF7-58D9B3CCE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9974A-2C53-D141-A65E-7B40804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753C-C74A-334B-A5F6-10230A81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6EFD-096D-6546-9E40-DC45F076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EBF6-D58B-3048-963F-B7F85009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31D22-E5B5-EB4C-BD84-9CDA5945F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F9392-9525-F441-81F8-27647D79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E9B2-3143-5942-A7AF-77C8E8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D402B-242A-4544-A8CF-8D300769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8E65-13AB-5444-A43C-69401548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7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136DE-47F5-5A46-980D-12839BE8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07B4-A81D-944B-8E99-D0F07DE76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B1FCE-81C9-F34D-ADB3-174A98090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D51C-F917-A444-AA7F-92A30C0BF1F9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A430-C230-334A-8974-59B63150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73B2-6047-DD44-A8D0-529D6EFC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754040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</p:cNvCxnSpPr>
          <p:nvPr/>
        </p:nvCxnSpPr>
        <p:spPr>
          <a:xfrm>
            <a:off x="1507260" y="2957188"/>
            <a:ext cx="199987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3795826"/>
            <a:ext cx="1422400" cy="23255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872440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>
            <a:off x="1921391" y="2717080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797570-C0E5-8944-8E26-D159EBACFF37}"/>
              </a:ext>
            </a:extLst>
          </p:cNvPr>
          <p:cNvSpPr/>
          <p:nvPr/>
        </p:nvSpPr>
        <p:spPr>
          <a:xfrm>
            <a:off x="4299025" y="2373132"/>
            <a:ext cx="1422400" cy="13025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BA0924-439F-DA49-BE2D-65D70E39EF04}"/>
              </a:ext>
            </a:extLst>
          </p:cNvPr>
          <p:cNvSpPr txBox="1"/>
          <p:nvPr/>
        </p:nvSpPr>
        <p:spPr>
          <a:xfrm>
            <a:off x="4506700" y="3348815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AppGW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1DE0B1-7DC7-2947-A001-7B190252D200}"/>
              </a:ext>
            </a:extLst>
          </p:cNvPr>
          <p:cNvCxnSpPr>
            <a:cxnSpLocks/>
          </p:cNvCxnSpPr>
          <p:nvPr/>
        </p:nvCxnSpPr>
        <p:spPr>
          <a:xfrm>
            <a:off x="5481186" y="3278371"/>
            <a:ext cx="965589" cy="75161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8DE80C5-B4E8-3048-A2F3-18D4C9A8B00E}"/>
              </a:ext>
            </a:extLst>
          </p:cNvPr>
          <p:cNvSpPr/>
          <p:nvPr/>
        </p:nvSpPr>
        <p:spPr>
          <a:xfrm>
            <a:off x="3583730" y="2860864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40F2C3D-73A6-F840-A8B8-9B3B8B7274FC}"/>
              </a:ext>
            </a:extLst>
          </p:cNvPr>
          <p:cNvCxnSpPr>
            <a:cxnSpLocks/>
          </p:cNvCxnSpPr>
          <p:nvPr/>
        </p:nvCxnSpPr>
        <p:spPr>
          <a:xfrm>
            <a:off x="3799383" y="2979264"/>
            <a:ext cx="946669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ign on a pole&#10;&#10;Description automatically generated">
            <a:extLst>
              <a:ext uri="{FF2B5EF4-FFF2-40B4-BE49-F238E27FC236}">
                <a16:creationId xmlns:a16="http://schemas.microsoft.com/office/drawing/2014/main" id="{E8FB2265-68F6-9B4D-A15C-56120E80B3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2306" y="2571972"/>
            <a:ext cx="774700" cy="7747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590624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4073526"/>
            <a:ext cx="448888" cy="159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00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220642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67560" y="3157248"/>
            <a:ext cx="2326111" cy="107820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2374900"/>
            <a:ext cx="14224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339042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 rot="1556828">
            <a:off x="2171762" y="3489974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567086"/>
            <a:ext cx="990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(Master)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09575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2519235"/>
            <a:ext cx="448888" cy="343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EC07882-0E8A-7542-8BE1-7A40420F58C3}"/>
              </a:ext>
            </a:extLst>
          </p:cNvPr>
          <p:cNvCxnSpPr>
            <a:cxnSpLocks/>
          </p:cNvCxnSpPr>
          <p:nvPr/>
        </p:nvCxnSpPr>
        <p:spPr>
          <a:xfrm>
            <a:off x="5261607" y="4330502"/>
            <a:ext cx="1214147" cy="92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B35BE4-CA1E-4A4C-BDCB-8FAB7A1AA8F9}"/>
              </a:ext>
            </a:extLst>
          </p:cNvPr>
          <p:cNvSpPr txBox="1"/>
          <p:nvPr/>
        </p:nvSpPr>
        <p:spPr>
          <a:xfrm>
            <a:off x="6851871" y="5547861"/>
            <a:ext cx="196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i="1">
                <a:solidFill>
                  <a:prstClr val="black"/>
                </a:solidFill>
                <a:latin typeface="Calibri" panose="020F0502020204030204"/>
              </a:defRPr>
            </a:lvl1pPr>
          </a:lstStyle>
          <a:p>
            <a:r>
              <a:rPr lang="en-US" dirty="0" err="1"/>
              <a:t>nginx+modsecurity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C3DFCA-1AED-BB4D-B2EA-DCE4038822A1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213358" y="4725195"/>
            <a:ext cx="623462" cy="82266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0739FD7-A3CE-A64C-B7C9-2B895DE6840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367560" y="1503336"/>
            <a:ext cx="2326111" cy="1653912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8024A55-A3FB-C74F-8615-D70E87E81848}"/>
              </a:ext>
            </a:extLst>
          </p:cNvPr>
          <p:cNvSpPr txBox="1"/>
          <p:nvPr/>
        </p:nvSpPr>
        <p:spPr>
          <a:xfrm rot="19221175">
            <a:off x="1909343" y="2162733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</p:spTree>
    <p:extLst>
      <p:ext uri="{BB962C8B-B14F-4D97-AF65-F5344CB8AC3E}">
        <p14:creationId xmlns:p14="http://schemas.microsoft.com/office/powerpoint/2010/main" val="23558459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101</Words>
  <Application>Microsoft Macintosh PowerPoint</Application>
  <PresentationFormat>Widescreen</PresentationFormat>
  <Paragraphs>51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1_Office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Lohmann</dc:creator>
  <cp:lastModifiedBy>Oliver Lohmann</cp:lastModifiedBy>
  <cp:revision>11</cp:revision>
  <dcterms:created xsi:type="dcterms:W3CDTF">2019-02-26T08:46:14Z</dcterms:created>
  <dcterms:modified xsi:type="dcterms:W3CDTF">2019-03-01T09:08:09Z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2019-02-26T08:46:14+0100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12e3ec2b-008f-40c4-b5cf-00009cda5455</vt:lpwstr>
  </property>
</Properties>
</file>